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15F01F-71BD-E3EB-8002-267CB7AD77B4}" v="81" dt="2024-06-26T07:28:51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26.06.2024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099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26.06.2024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787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26.06.2024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485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26.06.2024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431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26.06.2024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683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26.06.2024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279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26.06.2024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674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26.06.2024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48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26.06.2024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81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26.06.2024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91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26.06.2024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817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072480-10DA-4FB4-BEAE-2A1DEA90F248}" type="datetimeFigureOut">
              <a:rPr lang="tr-TR" smtClean="0"/>
              <a:t>26.06.2024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246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metin, ekran görüntüsü, grafik tasarım, grafik içeren bir resim&#10;&#10;Açıklama otomatik olarak oluşturuldu">
            <a:extLst>
              <a:ext uri="{FF2B5EF4-FFF2-40B4-BE49-F238E27FC236}">
                <a16:creationId xmlns:a16="http://schemas.microsoft.com/office/drawing/2014/main" id="{08CE3757-F982-89C6-05A9-628DABE8E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" y="327"/>
            <a:ext cx="12192000" cy="6858343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BBBE533E-0AD2-AC57-7E61-35304A67C0B7}"/>
              </a:ext>
            </a:extLst>
          </p:cNvPr>
          <p:cNvSpPr txBox="1"/>
          <p:nvPr/>
        </p:nvSpPr>
        <p:spPr>
          <a:xfrm>
            <a:off x="347049" y="5530158"/>
            <a:ext cx="1133192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 dirty="0" err="1"/>
              <a:t>Lorem</a:t>
            </a:r>
            <a:r>
              <a:rPr lang="tr-TR" dirty="0"/>
              <a:t> </a:t>
            </a:r>
            <a:r>
              <a:rPr lang="tr-TR" dirty="0" err="1"/>
              <a:t>Ipsum</a:t>
            </a:r>
            <a:r>
              <a:rPr lang="tr-TR" dirty="0"/>
              <a:t> </a:t>
            </a:r>
            <a:r>
              <a:rPr lang="tr-TR" dirty="0" err="1">
                <a:ea typeface="+mn-lt"/>
                <a:cs typeface="+mn-lt"/>
              </a:rPr>
              <a:t>Lorem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Ipsum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Lorem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Ipsum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Lorem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Ipsum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Lorem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Ipsum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Lorem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Ipsum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Lorem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Ipsum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Lorem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Ipsum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Lorem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Ipsum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Lorem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Ipsum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Lorem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Ipsum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Lorem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Ipsum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Lorem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Ipsum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Lorem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Ipsum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Lorem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Ipsum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Lorem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Ipsum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Lorem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Ipsum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Lorem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Ipsum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Lorem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Ipsum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Lorem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Ipsum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Lorem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Ipsum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Lorem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Ipsum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Lorem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Ipsum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Lorem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Ipsum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Lorem</a:t>
            </a:r>
          </a:p>
          <a:p>
            <a:endParaRPr lang="tr-TR" dirty="0">
              <a:ea typeface="+mn-lt"/>
              <a:cs typeface="+mn-lt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4425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metin, ekran görüntüsü, tasarım içeren bir resim&#10;&#10;Açıklama otomatik olarak oluşturuldu">
            <a:extLst>
              <a:ext uri="{FF2B5EF4-FFF2-40B4-BE49-F238E27FC236}">
                <a16:creationId xmlns:a16="http://schemas.microsoft.com/office/drawing/2014/main" id="{696C85AE-2C9C-5CA6-BC16-AD25AD83A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" y="-492"/>
            <a:ext cx="12199188" cy="68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8686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is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3" baseType="lpstr">
      <vt:lpstr>Ofis Teması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/>
  <cp:lastModifiedBy/>
  <cp:revision>29</cp:revision>
  <dcterms:created xsi:type="dcterms:W3CDTF">2024-06-26T07:26:56Z</dcterms:created>
  <dcterms:modified xsi:type="dcterms:W3CDTF">2024-06-26T07:29:42Z</dcterms:modified>
</cp:coreProperties>
</file>