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062400" cy="31089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H7HZet9p6khnFVaPrIG8nKqt0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429" y="734"/>
      </p:cViewPr>
      <p:guideLst>
        <p:guide orient="horz" pos="9792"/>
        <p:guide pos="13248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09663" y="685800"/>
            <a:ext cx="4638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85800"/>
            <a:ext cx="4638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154680" y="9657929"/>
            <a:ext cx="35753040" cy="666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309360" y="17617440"/>
            <a:ext cx="29443680" cy="794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lvl="0" algn="ctr">
              <a:spcBef>
                <a:spcPts val="2909"/>
              </a:spcBef>
              <a:spcAft>
                <a:spcPts val="0"/>
              </a:spcAft>
              <a:buClr>
                <a:srgbClr val="888888"/>
              </a:buClr>
              <a:buSzPts val="14544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531"/>
              </a:spcBef>
              <a:spcAft>
                <a:spcPts val="0"/>
              </a:spcAft>
              <a:buClr>
                <a:srgbClr val="888888"/>
              </a:buClr>
              <a:buSzPts val="1265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72"/>
              </a:spcBef>
              <a:spcAft>
                <a:spcPts val="0"/>
              </a:spcAft>
              <a:buClr>
                <a:srgbClr val="888888"/>
              </a:buClr>
              <a:buSzPts val="10861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103120" y="1245025"/>
            <a:ext cx="3785616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0772351" y="-1414987"/>
            <a:ext cx="20517699" cy="3785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1963804" y="9776464"/>
            <a:ext cx="26526913" cy="946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685204" y="662945"/>
            <a:ext cx="26526913" cy="2769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103120" y="1245025"/>
            <a:ext cx="3785616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103120" y="7254243"/>
            <a:ext cx="37856160" cy="2051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322639" y="19977949"/>
            <a:ext cx="35753040" cy="617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32"/>
              <a:buFont typeface="Calibri"/>
              <a:buNone/>
              <a:defRPr sz="18132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322639" y="13177101"/>
            <a:ext cx="35753040" cy="6800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marL="457200" lvl="0" indent="-228600" algn="l">
              <a:spcBef>
                <a:spcPts val="1813"/>
              </a:spcBef>
              <a:spcAft>
                <a:spcPts val="0"/>
              </a:spcAft>
              <a:buClr>
                <a:srgbClr val="888888"/>
              </a:buClr>
              <a:buSzPts val="9066"/>
              <a:buNone/>
              <a:defRPr sz="9066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624"/>
              </a:spcBef>
              <a:spcAft>
                <a:spcPts val="0"/>
              </a:spcAft>
              <a:buClr>
                <a:srgbClr val="888888"/>
              </a:buClr>
              <a:buSzPts val="8122"/>
              <a:buNone/>
              <a:defRPr sz="8122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454"/>
              </a:spcBef>
              <a:spcAft>
                <a:spcPts val="0"/>
              </a:spcAft>
              <a:buClr>
                <a:srgbClr val="888888"/>
              </a:buClr>
              <a:buSzPts val="7272"/>
              <a:buNone/>
              <a:defRPr sz="7272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265"/>
              </a:spcBef>
              <a:spcAft>
                <a:spcPts val="0"/>
              </a:spcAft>
              <a:buClr>
                <a:srgbClr val="888888"/>
              </a:buClr>
              <a:buSzPts val="6327"/>
              <a:buNone/>
              <a:defRPr sz="6327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265"/>
              </a:spcBef>
              <a:spcAft>
                <a:spcPts val="0"/>
              </a:spcAft>
              <a:buClr>
                <a:srgbClr val="888888"/>
              </a:buClr>
              <a:buSzPts val="6327"/>
              <a:buNone/>
              <a:defRPr sz="6327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265"/>
              </a:spcBef>
              <a:spcAft>
                <a:spcPts val="0"/>
              </a:spcAft>
              <a:buClr>
                <a:srgbClr val="888888"/>
              </a:buClr>
              <a:buSzPts val="6327"/>
              <a:buNone/>
              <a:defRPr sz="6327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265"/>
              </a:spcBef>
              <a:spcAft>
                <a:spcPts val="0"/>
              </a:spcAft>
              <a:buClr>
                <a:srgbClr val="888888"/>
              </a:buClr>
              <a:buSzPts val="6327"/>
              <a:buNone/>
              <a:defRPr sz="6327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265"/>
              </a:spcBef>
              <a:spcAft>
                <a:spcPts val="0"/>
              </a:spcAft>
              <a:buClr>
                <a:srgbClr val="888888"/>
              </a:buClr>
              <a:buSzPts val="6327"/>
              <a:buNone/>
              <a:defRPr sz="6327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265"/>
              </a:spcBef>
              <a:spcAft>
                <a:spcPts val="0"/>
              </a:spcAft>
              <a:buClr>
                <a:srgbClr val="888888"/>
              </a:buClr>
              <a:buSzPts val="6327"/>
              <a:buNone/>
              <a:defRPr sz="632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103120" y="1245025"/>
            <a:ext cx="3785616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103120" y="7254243"/>
            <a:ext cx="18577560" cy="2051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1032192" algn="l">
              <a:spcBef>
                <a:spcPts val="2531"/>
              </a:spcBef>
              <a:spcAft>
                <a:spcPts val="0"/>
              </a:spcAft>
              <a:buClr>
                <a:schemeClr val="dk1"/>
              </a:buClr>
              <a:buSzPts val="12655"/>
              <a:buChar char="•"/>
              <a:defRPr sz="12655"/>
            </a:lvl1pPr>
            <a:lvl2pPr marL="914400" lvl="1" indent="-918273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Char char="–"/>
              <a:defRPr sz="10861"/>
            </a:lvl2pPr>
            <a:lvl3pPr marL="1371600" lvl="2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•"/>
              <a:defRPr sz="9066"/>
            </a:lvl3pPr>
            <a:lvl4pPr marL="1828800" lvl="3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–"/>
              <a:defRPr sz="8122"/>
            </a:lvl4pPr>
            <a:lvl5pPr marL="2286000" lvl="4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»"/>
              <a:defRPr sz="8122"/>
            </a:lvl5pPr>
            <a:lvl6pPr marL="2743200" lvl="5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6pPr>
            <a:lvl7pPr marL="3200400" lvl="6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7pPr>
            <a:lvl8pPr marL="3657600" lvl="7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8pPr>
            <a:lvl9pPr marL="4114800" lvl="8" indent="-744346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1381720" y="7254243"/>
            <a:ext cx="18577560" cy="2051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1032192" algn="l">
              <a:spcBef>
                <a:spcPts val="2531"/>
              </a:spcBef>
              <a:spcAft>
                <a:spcPts val="0"/>
              </a:spcAft>
              <a:buClr>
                <a:schemeClr val="dk1"/>
              </a:buClr>
              <a:buSzPts val="12655"/>
              <a:buChar char="•"/>
              <a:defRPr sz="12655"/>
            </a:lvl1pPr>
            <a:lvl2pPr marL="914400" lvl="1" indent="-918273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Char char="–"/>
              <a:defRPr sz="10861"/>
            </a:lvl2pPr>
            <a:lvl3pPr marL="1371600" lvl="2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•"/>
              <a:defRPr sz="9066"/>
            </a:lvl3pPr>
            <a:lvl4pPr marL="1828800" lvl="3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–"/>
              <a:defRPr sz="8122"/>
            </a:lvl4pPr>
            <a:lvl5pPr marL="2286000" lvl="4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»"/>
              <a:defRPr sz="8122"/>
            </a:lvl5pPr>
            <a:lvl6pPr marL="2743200" lvl="5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6pPr>
            <a:lvl7pPr marL="3200400" lvl="6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7pPr>
            <a:lvl8pPr marL="3657600" lvl="7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8pPr>
            <a:lvl9pPr marL="4114800" lvl="8" indent="-744346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103120" y="1245025"/>
            <a:ext cx="3785616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2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103120" y="6959178"/>
            <a:ext cx="18584864" cy="2900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marL="457200" lvl="0" indent="-228600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None/>
              <a:defRPr sz="10861" b="1"/>
            </a:lvl1pPr>
            <a:lvl2pPr marL="914400" lvl="1" indent="-228600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None/>
              <a:defRPr sz="9066" b="1"/>
            </a:lvl2pPr>
            <a:lvl3pPr marL="1371600" lvl="2" indent="-228600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None/>
              <a:defRPr sz="8122" b="1"/>
            </a:lvl3pPr>
            <a:lvl4pPr marL="1828800" lvl="3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4pPr>
            <a:lvl5pPr marL="2286000" lvl="4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5pPr>
            <a:lvl6pPr marL="2743200" lvl="5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6pPr>
            <a:lvl7pPr marL="3200400" lvl="6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7pPr>
            <a:lvl8pPr marL="3657600" lvl="7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8pPr>
            <a:lvl9pPr marL="4114800" lvl="8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103120" y="9859433"/>
            <a:ext cx="18584864" cy="17912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918273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Char char="•"/>
              <a:defRPr sz="10861"/>
            </a:lvl1pPr>
            <a:lvl2pPr marL="914400" lvl="1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–"/>
              <a:defRPr sz="9066"/>
            </a:lvl2pPr>
            <a:lvl3pPr marL="1371600" lvl="2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3pPr>
            <a:lvl4pPr marL="1828800" lvl="3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–"/>
              <a:defRPr sz="7272"/>
            </a:lvl4pPr>
            <a:lvl5pPr marL="2286000" lvl="4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»"/>
              <a:defRPr sz="7272"/>
            </a:lvl5pPr>
            <a:lvl6pPr marL="2743200" lvl="5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6pPr>
            <a:lvl7pPr marL="3200400" lvl="6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7pPr>
            <a:lvl8pPr marL="3657600" lvl="7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8pPr>
            <a:lvl9pPr marL="4114800" lvl="8" indent="-690371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1367117" y="6959178"/>
            <a:ext cx="18592165" cy="2900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marL="457200" lvl="0" indent="-228600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None/>
              <a:defRPr sz="10861" b="1"/>
            </a:lvl1pPr>
            <a:lvl2pPr marL="914400" lvl="1" indent="-228600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None/>
              <a:defRPr sz="9066" b="1"/>
            </a:lvl2pPr>
            <a:lvl3pPr marL="1371600" lvl="2" indent="-228600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None/>
              <a:defRPr sz="8122" b="1"/>
            </a:lvl3pPr>
            <a:lvl4pPr marL="1828800" lvl="3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4pPr>
            <a:lvl5pPr marL="2286000" lvl="4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5pPr>
            <a:lvl6pPr marL="2743200" lvl="5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6pPr>
            <a:lvl7pPr marL="3200400" lvl="6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7pPr>
            <a:lvl8pPr marL="3657600" lvl="7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8pPr>
            <a:lvl9pPr marL="4114800" lvl="8" indent="-228600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None/>
              <a:defRPr sz="7272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1367117" y="9859433"/>
            <a:ext cx="18592165" cy="17912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918273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Char char="•"/>
              <a:defRPr sz="10861"/>
            </a:lvl1pPr>
            <a:lvl2pPr marL="914400" lvl="1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–"/>
              <a:defRPr sz="9066"/>
            </a:lvl2pPr>
            <a:lvl3pPr marL="1371600" lvl="2" indent="-744347" algn="l">
              <a:spcBef>
                <a:spcPts val="1624"/>
              </a:spcBef>
              <a:spcAft>
                <a:spcPts val="0"/>
              </a:spcAft>
              <a:buClr>
                <a:schemeClr val="dk1"/>
              </a:buClr>
              <a:buSzPts val="8122"/>
              <a:buChar char="•"/>
              <a:defRPr sz="8122"/>
            </a:lvl3pPr>
            <a:lvl4pPr marL="1828800" lvl="3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–"/>
              <a:defRPr sz="7272"/>
            </a:lvl4pPr>
            <a:lvl5pPr marL="2286000" lvl="4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»"/>
              <a:defRPr sz="7272"/>
            </a:lvl5pPr>
            <a:lvl6pPr marL="2743200" lvl="5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6pPr>
            <a:lvl7pPr marL="3200400" lvl="6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7pPr>
            <a:lvl8pPr marL="3657600" lvl="7" indent="-690372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8pPr>
            <a:lvl9pPr marL="4114800" lvl="8" indent="-690371" algn="l">
              <a:spcBef>
                <a:spcPts val="1454"/>
              </a:spcBef>
              <a:spcAft>
                <a:spcPts val="0"/>
              </a:spcAft>
              <a:buClr>
                <a:schemeClr val="dk1"/>
              </a:buClr>
              <a:buSzPts val="7272"/>
              <a:buChar char="•"/>
              <a:defRPr sz="7272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103120" y="1245025"/>
            <a:ext cx="3785616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103123" y="1237827"/>
            <a:ext cx="13838239" cy="526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66"/>
              <a:buFont typeface="Calibri"/>
              <a:buNone/>
              <a:defRPr sz="9066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6445230" y="1237829"/>
            <a:ext cx="23514050" cy="2653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1152144" algn="l">
              <a:spcBef>
                <a:spcPts val="2909"/>
              </a:spcBef>
              <a:spcAft>
                <a:spcPts val="0"/>
              </a:spcAft>
              <a:buClr>
                <a:schemeClr val="dk1"/>
              </a:buClr>
              <a:buSzPts val="14544"/>
              <a:buChar char="•"/>
              <a:defRPr sz="14544"/>
            </a:lvl1pPr>
            <a:lvl2pPr marL="914400" lvl="1" indent="-1032192" algn="l">
              <a:spcBef>
                <a:spcPts val="2531"/>
              </a:spcBef>
              <a:spcAft>
                <a:spcPts val="0"/>
              </a:spcAft>
              <a:buClr>
                <a:schemeClr val="dk1"/>
              </a:buClr>
              <a:buSzPts val="12655"/>
              <a:buChar char="–"/>
              <a:defRPr sz="12655"/>
            </a:lvl2pPr>
            <a:lvl3pPr marL="1371600" lvl="2" indent="-918273" algn="l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Char char="•"/>
              <a:defRPr sz="10861"/>
            </a:lvl3pPr>
            <a:lvl4pPr marL="1828800" lvl="3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–"/>
              <a:defRPr sz="9066"/>
            </a:lvl4pPr>
            <a:lvl5pPr marL="2286000" lvl="4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»"/>
              <a:defRPr sz="9066"/>
            </a:lvl5pPr>
            <a:lvl6pPr marL="2743200" lvl="5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•"/>
              <a:defRPr sz="9066"/>
            </a:lvl6pPr>
            <a:lvl7pPr marL="3200400" lvl="6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•"/>
              <a:defRPr sz="9066"/>
            </a:lvl7pPr>
            <a:lvl8pPr marL="3657600" lvl="7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•"/>
              <a:defRPr sz="9066"/>
            </a:lvl8pPr>
            <a:lvl9pPr marL="4114800" lvl="8" indent="-804291" algn="l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Char char="•"/>
              <a:defRPr sz="906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103123" y="6505789"/>
            <a:ext cx="13838239" cy="21266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228600" algn="l">
              <a:spcBef>
                <a:spcPts val="1265"/>
              </a:spcBef>
              <a:spcAft>
                <a:spcPts val="0"/>
              </a:spcAft>
              <a:buClr>
                <a:schemeClr val="dk1"/>
              </a:buClr>
              <a:buSzPts val="6327"/>
              <a:buNone/>
              <a:defRPr sz="6327"/>
            </a:lvl1pPr>
            <a:lvl2pPr marL="914400" lvl="1" indent="-228600" algn="l">
              <a:spcBef>
                <a:spcPts val="1096"/>
              </a:spcBef>
              <a:spcAft>
                <a:spcPts val="0"/>
              </a:spcAft>
              <a:buClr>
                <a:schemeClr val="dk1"/>
              </a:buClr>
              <a:buSzPts val="5478"/>
              <a:buNone/>
              <a:defRPr sz="5478"/>
            </a:lvl2pPr>
            <a:lvl3pPr marL="1371600" lvl="2" indent="-228600" algn="l">
              <a:spcBef>
                <a:spcPts val="907"/>
              </a:spcBef>
              <a:spcAft>
                <a:spcPts val="0"/>
              </a:spcAft>
              <a:buClr>
                <a:schemeClr val="dk1"/>
              </a:buClr>
              <a:buSzPts val="4533"/>
              <a:buNone/>
              <a:defRPr sz="4533"/>
            </a:lvl3pPr>
            <a:lvl4pPr marL="1828800" lvl="3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4pPr>
            <a:lvl5pPr marL="2286000" lvl="4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5pPr>
            <a:lvl6pPr marL="2743200" lvl="5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6pPr>
            <a:lvl7pPr marL="3200400" lvl="6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7pPr>
            <a:lvl8pPr marL="3657600" lvl="7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8pPr>
            <a:lvl9pPr marL="4114800" lvl="8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244524" y="21762720"/>
            <a:ext cx="25237440" cy="256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66"/>
              <a:buFont typeface="Calibri"/>
              <a:buNone/>
              <a:defRPr sz="9066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8244524" y="2777913"/>
            <a:ext cx="25237440" cy="1865376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244524" y="24331932"/>
            <a:ext cx="25237440" cy="3648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lvl="0" indent="-228600" algn="l">
              <a:spcBef>
                <a:spcPts val="1265"/>
              </a:spcBef>
              <a:spcAft>
                <a:spcPts val="0"/>
              </a:spcAft>
              <a:buClr>
                <a:schemeClr val="dk1"/>
              </a:buClr>
              <a:buSzPts val="6327"/>
              <a:buNone/>
              <a:defRPr sz="6327"/>
            </a:lvl1pPr>
            <a:lvl2pPr marL="914400" lvl="1" indent="-228600" algn="l">
              <a:spcBef>
                <a:spcPts val="1096"/>
              </a:spcBef>
              <a:spcAft>
                <a:spcPts val="0"/>
              </a:spcAft>
              <a:buClr>
                <a:schemeClr val="dk1"/>
              </a:buClr>
              <a:buSzPts val="5478"/>
              <a:buNone/>
              <a:defRPr sz="5478"/>
            </a:lvl2pPr>
            <a:lvl3pPr marL="1371600" lvl="2" indent="-228600" algn="l">
              <a:spcBef>
                <a:spcPts val="907"/>
              </a:spcBef>
              <a:spcAft>
                <a:spcPts val="0"/>
              </a:spcAft>
              <a:buClr>
                <a:schemeClr val="dk1"/>
              </a:buClr>
              <a:buSzPts val="4533"/>
              <a:buNone/>
              <a:defRPr sz="4533"/>
            </a:lvl3pPr>
            <a:lvl4pPr marL="1828800" lvl="3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4pPr>
            <a:lvl5pPr marL="2286000" lvl="4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5pPr>
            <a:lvl6pPr marL="2743200" lvl="5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6pPr>
            <a:lvl7pPr marL="3200400" lvl="6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7pPr>
            <a:lvl8pPr marL="3657600" lvl="7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8pPr>
            <a:lvl9pPr marL="4114800" lvl="8" indent="-228600" algn="l">
              <a:spcBef>
                <a:spcPts val="812"/>
              </a:spcBef>
              <a:spcAft>
                <a:spcPts val="0"/>
              </a:spcAft>
              <a:buClr>
                <a:schemeClr val="dk1"/>
              </a:buClr>
              <a:buSzPts val="4061"/>
              <a:buNone/>
              <a:defRPr sz="406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103120" y="1245025"/>
            <a:ext cx="3785616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27"/>
              <a:buFont typeface="Calibri"/>
              <a:buNone/>
              <a:defRPr sz="199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103120" y="7254243"/>
            <a:ext cx="37856160" cy="2051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rmAutofit/>
          </a:bodyPr>
          <a:lstStyle>
            <a:lvl1pPr marL="457200" marR="0" lvl="0" indent="-1152144" algn="l" rtl="0">
              <a:spcBef>
                <a:spcPts val="2909"/>
              </a:spcBef>
              <a:spcAft>
                <a:spcPts val="0"/>
              </a:spcAft>
              <a:buClr>
                <a:schemeClr val="dk1"/>
              </a:buClr>
              <a:buSzPts val="14544"/>
              <a:buFont typeface="Arial"/>
              <a:buChar char="•"/>
              <a:defRPr sz="1454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32192" algn="l" rtl="0">
              <a:spcBef>
                <a:spcPts val="2531"/>
              </a:spcBef>
              <a:spcAft>
                <a:spcPts val="0"/>
              </a:spcAft>
              <a:buClr>
                <a:schemeClr val="dk1"/>
              </a:buClr>
              <a:buSzPts val="12655"/>
              <a:buFont typeface="Arial"/>
              <a:buChar char="–"/>
              <a:defRPr sz="126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18273" algn="l" rtl="0">
              <a:spcBef>
                <a:spcPts val="2172"/>
              </a:spcBef>
              <a:spcAft>
                <a:spcPts val="0"/>
              </a:spcAft>
              <a:buClr>
                <a:schemeClr val="dk1"/>
              </a:buClr>
              <a:buSzPts val="10861"/>
              <a:buFont typeface="Arial"/>
              <a:buChar char="•"/>
              <a:defRPr sz="108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4291" algn="l" rtl="0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Font typeface="Arial"/>
              <a:buChar char="–"/>
              <a:defRPr sz="9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4291" algn="l" rtl="0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Font typeface="Arial"/>
              <a:buChar char="»"/>
              <a:defRPr sz="9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4291" algn="l" rtl="0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Font typeface="Arial"/>
              <a:buChar char="•"/>
              <a:defRPr sz="9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4291" algn="l" rtl="0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Font typeface="Arial"/>
              <a:buChar char="•"/>
              <a:defRPr sz="9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4291" algn="l" rtl="0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Font typeface="Arial"/>
              <a:buChar char="•"/>
              <a:defRPr sz="9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4291" algn="l" rtl="0">
              <a:spcBef>
                <a:spcPts val="1813"/>
              </a:spcBef>
              <a:spcAft>
                <a:spcPts val="0"/>
              </a:spcAft>
              <a:buClr>
                <a:schemeClr val="dk1"/>
              </a:buClr>
              <a:buSzPts val="9066"/>
              <a:buFont typeface="Arial"/>
              <a:buChar char="•"/>
              <a:defRPr sz="9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1031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4371320" y="28815455"/>
            <a:ext cx="133197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0144720" y="28815455"/>
            <a:ext cx="981456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47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-100584" y="4114801"/>
            <a:ext cx="42315384" cy="24917399"/>
            <a:chOff x="-100584" y="4441848"/>
            <a:chExt cx="42315384" cy="24615296"/>
          </a:xfrm>
        </p:grpSpPr>
        <p:cxnSp>
          <p:nvCxnSpPr>
            <p:cNvPr id="90" name="Google Shape;90;p1"/>
            <p:cNvCxnSpPr/>
            <p:nvPr/>
          </p:nvCxnSpPr>
          <p:spPr>
            <a:xfrm flipH="1">
              <a:off x="20829382" y="4441848"/>
              <a:ext cx="201818" cy="24615296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1" name="Google Shape;91;p1"/>
            <p:cNvCxnSpPr/>
            <p:nvPr/>
          </p:nvCxnSpPr>
          <p:spPr>
            <a:xfrm>
              <a:off x="16154401" y="12807089"/>
              <a:ext cx="10147487" cy="9959817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2" name="Google Shape;92;p1"/>
            <p:cNvCxnSpPr/>
            <p:nvPr/>
          </p:nvCxnSpPr>
          <p:spPr>
            <a:xfrm rot="10800000" flipH="1">
              <a:off x="-65333" y="12797498"/>
              <a:ext cx="16265453" cy="9590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3" name="Google Shape;93;p1"/>
            <p:cNvCxnSpPr/>
            <p:nvPr/>
          </p:nvCxnSpPr>
          <p:spPr>
            <a:xfrm rot="10800000" flipH="1">
              <a:off x="15836713" y="12872774"/>
              <a:ext cx="10147487" cy="9824120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4" name="Google Shape;94;p1"/>
            <p:cNvCxnSpPr/>
            <p:nvPr/>
          </p:nvCxnSpPr>
          <p:spPr>
            <a:xfrm rot="10800000" flipH="1">
              <a:off x="-100584" y="22696894"/>
              <a:ext cx="15983748" cy="76198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"/>
            <p:cNvCxnSpPr/>
            <p:nvPr/>
          </p:nvCxnSpPr>
          <p:spPr>
            <a:xfrm>
              <a:off x="25932384" y="12872774"/>
              <a:ext cx="16154400" cy="0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" name="Google Shape;96;p1"/>
            <p:cNvCxnSpPr/>
            <p:nvPr/>
          </p:nvCxnSpPr>
          <p:spPr>
            <a:xfrm>
              <a:off x="26212801" y="22733948"/>
              <a:ext cx="16001999" cy="70012"/>
            </a:xfrm>
            <a:prstGeom prst="straightConnector1">
              <a:avLst/>
            </a:prstGeom>
            <a:noFill/>
            <a:ln w="152400" cap="flat" cmpd="sng">
              <a:solidFill>
                <a:srgbClr val="F3951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98" name="Google Shape;98;p1"/>
          <p:cNvSpPr/>
          <p:nvPr/>
        </p:nvSpPr>
        <p:spPr>
          <a:xfrm>
            <a:off x="304801" y="-6387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04801" y="-6387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304801" y="-6387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04801" y="-6387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04801" y="-6387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304801" y="-6387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"/>
          <p:cNvCxnSpPr/>
          <p:nvPr/>
        </p:nvCxnSpPr>
        <p:spPr>
          <a:xfrm>
            <a:off x="11996928" y="4125271"/>
            <a:ext cx="18013680" cy="0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"/>
          <p:cNvSpPr/>
          <p:nvPr/>
        </p:nvSpPr>
        <p:spPr>
          <a:xfrm>
            <a:off x="952500" y="3094567"/>
            <a:ext cx="40733133" cy="1836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6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6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304801" y="-422863"/>
            <a:ext cx="174471" cy="1277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20805337" y="1006480"/>
            <a:ext cx="451727" cy="21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10794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0829382" y="1783120"/>
            <a:ext cx="403637" cy="21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10794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20661067" y="2517780"/>
            <a:ext cx="740267" cy="21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350" tIns="43175" rIns="86350" bIns="43175" anchor="ctr" anchorCtr="0">
            <a:spAutoFit/>
          </a:bodyPr>
          <a:lstStyle/>
          <a:p>
            <a:pPr marL="0" marR="0" lvl="0" indent="10794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6002000" y="12649200"/>
            <a:ext cx="9982058" cy="971499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19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1"/>
          <p:cNvCxnSpPr/>
          <p:nvPr/>
        </p:nvCxnSpPr>
        <p:spPr>
          <a:xfrm>
            <a:off x="-65333" y="29032200"/>
            <a:ext cx="42203933" cy="0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1"/>
          <p:cNvSpPr txBox="1"/>
          <p:nvPr/>
        </p:nvSpPr>
        <p:spPr>
          <a:xfrm>
            <a:off x="81609" y="2895600"/>
            <a:ext cx="2012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39921132" y="2747667"/>
            <a:ext cx="2012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26910" y="12771350"/>
            <a:ext cx="2012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/>
          </a:p>
        </p:txBody>
      </p:sp>
      <p:sp>
        <p:nvSpPr>
          <p:cNvPr id="120" name="Google Shape;120;p1"/>
          <p:cNvSpPr txBox="1"/>
          <p:nvPr/>
        </p:nvSpPr>
        <p:spPr>
          <a:xfrm>
            <a:off x="39974111" y="12771350"/>
            <a:ext cx="2012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/>
          </a:p>
        </p:txBody>
      </p:sp>
      <p:sp>
        <p:nvSpPr>
          <p:cNvPr id="121" name="Google Shape;121;p1"/>
          <p:cNvSpPr txBox="1"/>
          <p:nvPr/>
        </p:nvSpPr>
        <p:spPr>
          <a:xfrm>
            <a:off x="45311" y="22878871"/>
            <a:ext cx="2012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/>
          </a:p>
        </p:txBody>
      </p:sp>
      <p:sp>
        <p:nvSpPr>
          <p:cNvPr id="122" name="Google Shape;122;p1"/>
          <p:cNvSpPr txBox="1"/>
          <p:nvPr/>
        </p:nvSpPr>
        <p:spPr>
          <a:xfrm>
            <a:off x="39974111" y="22792240"/>
            <a:ext cx="201208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/>
          </a:p>
        </p:txBody>
      </p:sp>
      <p:cxnSp>
        <p:nvCxnSpPr>
          <p:cNvPr id="123" name="Google Shape;123;p1"/>
          <p:cNvCxnSpPr/>
          <p:nvPr/>
        </p:nvCxnSpPr>
        <p:spPr>
          <a:xfrm rot="10800000" flipH="1">
            <a:off x="81609" y="2593481"/>
            <a:ext cx="11957991" cy="47536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4" name="Google Shape;124;p1"/>
          <p:cNvCxnSpPr/>
          <p:nvPr/>
        </p:nvCxnSpPr>
        <p:spPr>
          <a:xfrm rot="10800000" flipH="1">
            <a:off x="29900844" y="2514600"/>
            <a:ext cx="12134646" cy="51968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5" name="Google Shape;125;p1"/>
          <p:cNvCxnSpPr/>
          <p:nvPr/>
        </p:nvCxnSpPr>
        <p:spPr>
          <a:xfrm rot="10800000">
            <a:off x="12039600" y="2566568"/>
            <a:ext cx="0" cy="1558703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6" name="Google Shape;126;p1"/>
          <p:cNvCxnSpPr/>
          <p:nvPr/>
        </p:nvCxnSpPr>
        <p:spPr>
          <a:xfrm rot="10800000">
            <a:off x="29961003" y="2514600"/>
            <a:ext cx="0" cy="1596540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95;p1">
            <a:extLst>
              <a:ext uri="{FF2B5EF4-FFF2-40B4-BE49-F238E27FC236}">
                <a16:creationId xmlns:a16="http://schemas.microsoft.com/office/drawing/2014/main" id="{D3166B6A-745B-4DC5-8762-0A3A876E0EC3}"/>
              </a:ext>
            </a:extLst>
          </p:cNvPr>
          <p:cNvSpPr/>
          <p:nvPr/>
        </p:nvSpPr>
        <p:spPr>
          <a:xfrm>
            <a:off x="10567091" y="302245"/>
            <a:ext cx="207264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 b="1" i="0" u="none" strike="noStrike" cap="none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</a:t>
            </a:r>
            <a:endParaRPr dirty="0"/>
          </a:p>
        </p:txBody>
      </p:sp>
      <p:sp>
        <p:nvSpPr>
          <p:cNvPr id="42" name="Google Shape;102;p1">
            <a:extLst>
              <a:ext uri="{FF2B5EF4-FFF2-40B4-BE49-F238E27FC236}">
                <a16:creationId xmlns:a16="http://schemas.microsoft.com/office/drawing/2014/main" id="{BC6A404C-DD5A-41DD-B116-46344CF59AFF}"/>
              </a:ext>
            </a:extLst>
          </p:cNvPr>
          <p:cNvSpPr txBox="1"/>
          <p:nvPr/>
        </p:nvSpPr>
        <p:spPr>
          <a:xfrm>
            <a:off x="12219057" y="1704129"/>
            <a:ext cx="17382798" cy="2040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u="sng" kern="100" dirty="0">
                <a:effectLst/>
                <a:uFill>
                  <a:solidFill>
                    <a:srgbClr val="000000"/>
                  </a:solidFill>
                </a:uFill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First  Author</a:t>
            </a:r>
            <a:r>
              <a:rPr lang="en-US" sz="2800" b="1" kern="100" baseline="300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sz="2800" b="1" kern="1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, Second Author</a:t>
            </a:r>
            <a:r>
              <a:rPr lang="en-US" sz="2800" b="1" kern="100" baseline="300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kern="1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, Third Author</a:t>
            </a:r>
            <a:r>
              <a:rPr lang="en-US" sz="2800" b="1" kern="100" baseline="300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2,3</a:t>
            </a:r>
            <a:r>
              <a:rPr lang="en-US" sz="2800" b="1" kern="1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, Fourth Author</a:t>
            </a:r>
            <a:r>
              <a:rPr lang="en-US" sz="2800" b="1" kern="100" baseline="300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800" b="1" kern="100" dirty="0">
                <a:effectLst/>
                <a:latin typeface="Avenir"/>
                <a:ea typeface="Calibri" panose="020F0502020204030204" pitchFamily="34" charset="0"/>
                <a:cs typeface="Calibri" panose="020F0502020204030204" pitchFamily="34" charset="0"/>
              </a:rPr>
              <a:t>, ….</a:t>
            </a:r>
            <a:endParaRPr lang="en-US" sz="2800" kern="100" dirty="0">
              <a:effectLst/>
              <a:latin typeface="Aveni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venir"/>
                <a:ea typeface="MS Mincho" panose="02020609040205080304" pitchFamily="49" charset="-128"/>
              </a:rPr>
              <a:t>1 Name of Institution/Department, City, Country</a:t>
            </a:r>
            <a:endParaRPr lang="en-US" sz="2800" dirty="0">
              <a:effectLst/>
              <a:latin typeface="Avenir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venir"/>
                <a:ea typeface="MS Mincho" panose="02020609040205080304" pitchFamily="49" charset="-128"/>
              </a:rPr>
              <a:t>2 Name of Institution/Department, City, Country</a:t>
            </a:r>
            <a:endParaRPr lang="en-US" sz="2800" dirty="0">
              <a:effectLst/>
              <a:latin typeface="Avenir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venir"/>
                <a:ea typeface="MS Mincho" panose="02020609040205080304" pitchFamily="49" charset="-128"/>
              </a:rPr>
              <a:t>……</a:t>
            </a:r>
          </a:p>
        </p:txBody>
      </p:sp>
      <p:cxnSp>
        <p:nvCxnSpPr>
          <p:cNvPr id="43" name="Google Shape;104;p1">
            <a:extLst>
              <a:ext uri="{FF2B5EF4-FFF2-40B4-BE49-F238E27FC236}">
                <a16:creationId xmlns:a16="http://schemas.microsoft.com/office/drawing/2014/main" id="{7F76A5D7-96BA-4B63-91F1-30E13A78D680}"/>
              </a:ext>
            </a:extLst>
          </p:cNvPr>
          <p:cNvCxnSpPr/>
          <p:nvPr/>
        </p:nvCxnSpPr>
        <p:spPr>
          <a:xfrm>
            <a:off x="-46290" y="38891401"/>
            <a:ext cx="31135890" cy="0"/>
          </a:xfrm>
          <a:prstGeom prst="straightConnector1">
            <a:avLst/>
          </a:prstGeom>
          <a:noFill/>
          <a:ln w="1016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Dikdörtgen 8">
            <a:extLst>
              <a:ext uri="{FF2B5EF4-FFF2-40B4-BE49-F238E27FC236}">
                <a16:creationId xmlns:a16="http://schemas.microsoft.com/office/drawing/2014/main" id="{24D6FDCD-FB45-4995-9D76-8F35DB0A0B97}"/>
              </a:ext>
            </a:extLst>
          </p:cNvPr>
          <p:cNvSpPr/>
          <p:nvPr/>
        </p:nvSpPr>
        <p:spPr>
          <a:xfrm>
            <a:off x="342900" y="419101"/>
            <a:ext cx="5492668" cy="1700736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/>
              <a:t>LOGO 1</a:t>
            </a:r>
          </a:p>
        </p:txBody>
      </p:sp>
      <p:sp>
        <p:nvSpPr>
          <p:cNvPr id="45" name="Dikdörtgen 9">
            <a:extLst>
              <a:ext uri="{FF2B5EF4-FFF2-40B4-BE49-F238E27FC236}">
                <a16:creationId xmlns:a16="http://schemas.microsoft.com/office/drawing/2014/main" id="{FC1FA336-5498-4E89-9C33-3CAA39E16855}"/>
              </a:ext>
            </a:extLst>
          </p:cNvPr>
          <p:cNvSpPr/>
          <p:nvPr/>
        </p:nvSpPr>
        <p:spPr>
          <a:xfrm>
            <a:off x="36226832" y="419101"/>
            <a:ext cx="5492668" cy="1700736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/>
              <a:t>LOGO 2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1EB43CC2-27D0-445C-B63E-86BA026F2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9280" y="16756301"/>
            <a:ext cx="5987497" cy="1730490"/>
          </a:xfrm>
          <a:prstGeom prst="rect">
            <a:avLst/>
          </a:prstGeom>
        </p:spPr>
      </p:pic>
      <p:sp>
        <p:nvSpPr>
          <p:cNvPr id="55" name="Google Shape;114;p1">
            <a:extLst>
              <a:ext uri="{FF2B5EF4-FFF2-40B4-BE49-F238E27FC236}">
                <a16:creationId xmlns:a16="http://schemas.microsoft.com/office/drawing/2014/main" id="{6BA629B3-6E10-4BA5-9488-52DFBD779F07}"/>
              </a:ext>
            </a:extLst>
          </p:cNvPr>
          <p:cNvSpPr txBox="1"/>
          <p:nvPr/>
        </p:nvSpPr>
        <p:spPr>
          <a:xfrm>
            <a:off x="26910" y="29257348"/>
            <a:ext cx="20634157" cy="1661993"/>
          </a:xfrm>
          <a:prstGeom prst="rect">
            <a:avLst/>
          </a:prstGeom>
          <a:noFill/>
          <a:ln w="1587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45700" rIns="45700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Corresponding Author Information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Name - Surname 					</a:t>
            </a:r>
            <a:r>
              <a:rPr lang="en-US" sz="3400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Email: </a:t>
            </a:r>
            <a:endParaRPr sz="3400" dirty="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University/Institution</a:t>
            </a:r>
            <a:r>
              <a:rPr lang="en-US" sz="3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/Company</a:t>
            </a:r>
            <a:r>
              <a:rPr lang="en-US" sz="3400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		</a:t>
            </a:r>
            <a:r>
              <a:rPr lang="en-US" sz="3400" b="1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Phone</a:t>
            </a:r>
            <a:r>
              <a:rPr lang="en-US" sz="3400" b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endParaRPr dirty="0"/>
          </a:p>
        </p:txBody>
      </p:sp>
      <p:sp>
        <p:nvSpPr>
          <p:cNvPr id="56" name="Google Shape;116;p1">
            <a:extLst>
              <a:ext uri="{FF2B5EF4-FFF2-40B4-BE49-F238E27FC236}">
                <a16:creationId xmlns:a16="http://schemas.microsoft.com/office/drawing/2014/main" id="{C13BC7AA-EA8D-4591-810F-0E351BF8BB83}"/>
              </a:ext>
            </a:extLst>
          </p:cNvPr>
          <p:cNvSpPr txBox="1"/>
          <p:nvPr/>
        </p:nvSpPr>
        <p:spPr>
          <a:xfrm>
            <a:off x="21031200" y="29259074"/>
            <a:ext cx="21004290" cy="1661993"/>
          </a:xfrm>
          <a:prstGeom prst="rect">
            <a:avLst/>
          </a:prstGeom>
          <a:noFill/>
          <a:ln w="1587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References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1)		3)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2)		4)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gorkem</dc:creator>
  <cp:lastModifiedBy>Emre DEMİREZEN</cp:lastModifiedBy>
  <cp:revision>1</cp:revision>
  <dcterms:created xsi:type="dcterms:W3CDTF">2012-02-15T23:20:15Z</dcterms:created>
  <dcterms:modified xsi:type="dcterms:W3CDTF">2024-06-14T13:42:42Z</dcterms:modified>
</cp:coreProperties>
</file>